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7" r:id="rId2"/>
    <p:sldId id="271" r:id="rId3"/>
    <p:sldId id="275" r:id="rId4"/>
    <p:sldId id="261" r:id="rId5"/>
    <p:sldId id="258" r:id="rId6"/>
    <p:sldId id="260" r:id="rId7"/>
    <p:sldId id="290" r:id="rId8"/>
    <p:sldId id="259" r:id="rId9"/>
    <p:sldId id="263" r:id="rId10"/>
    <p:sldId id="265" r:id="rId11"/>
    <p:sldId id="287" r:id="rId12"/>
    <p:sldId id="264" r:id="rId13"/>
    <p:sldId id="288" r:id="rId14"/>
    <p:sldId id="262" r:id="rId15"/>
    <p:sldId id="289" r:id="rId16"/>
    <p:sldId id="266" r:id="rId17"/>
    <p:sldId id="267" r:id="rId18"/>
    <p:sldId id="291" r:id="rId19"/>
    <p:sldId id="268" r:id="rId20"/>
    <p:sldId id="269" r:id="rId21"/>
    <p:sldId id="292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93" r:id="rId31"/>
    <p:sldId id="284" r:id="rId32"/>
    <p:sldId id="298" r:id="rId33"/>
    <p:sldId id="299" r:id="rId34"/>
    <p:sldId id="300" r:id="rId35"/>
    <p:sldId id="301" r:id="rId36"/>
    <p:sldId id="303" r:id="rId37"/>
    <p:sldId id="304" r:id="rId38"/>
    <p:sldId id="294" r:id="rId39"/>
    <p:sldId id="296" r:id="rId40"/>
    <p:sldId id="297" r:id="rId41"/>
    <p:sldId id="302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4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9B2FB-4187-4A89-ADCF-EF291B92823B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3898A-8D6E-4309-88B5-84BD186B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258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3898A-8D6E-4309-88B5-84BD186B68B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320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med" advClick="0" advTm="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953527" y="1628800"/>
            <a:ext cx="7753672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Участие прадедов и прабабушек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Великой Отечественной войне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4572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МБОУ Сарсак-Омгинский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лицей Агрызского муниципального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района РТ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2195736" y="5908944"/>
            <a:ext cx="6840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Классный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руководитель: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Шайдуллина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Л.М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1761" y="4893281"/>
            <a:ext cx="6732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Выполнили: 9 класс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Ответственный: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Маркитонов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Максим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026510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черн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9219"/>
            <a:ext cx="302285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11960" y="766446"/>
            <a:ext cx="4536504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Чернов Алексей Никитович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1905 года рождения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рождения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город Можга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Звание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красноармеец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солдаты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Мобилизован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Можгинским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РВК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Погиб 20 февраля 1942 года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Похоронен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Смоленская область Гагаринской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Гжатский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район деревня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Аржаники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394547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ксим\Desktop\чернов алексей никитови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81" y="1268760"/>
            <a:ext cx="8723099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6574" y="548680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Боевой путь Чернова А.Н.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9464033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Рисунок 5" descr="Описание: C:\Users\Максим\Desktop\012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38" y="1124744"/>
            <a:ext cx="293104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374885" y="630537"/>
            <a:ext cx="5464008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Демидов Петр Гаврилович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1915 года рождения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рождения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д.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Сарсак-Омга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Звание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капитан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командный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ВУС:1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Мобилизован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Агрызским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РВК 1937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службы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апасной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стрелковый полк 39 армии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E515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427 стрелковый полк  192 стрелковой дивизии 94 стрелковый корпус 39 армии.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Награды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медаль За Боевые Заслуги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2. орден Красной Звезды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3. орден Отечественной войны 2 степени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792" y="4552949"/>
            <a:ext cx="1595596" cy="226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383" y="4581128"/>
            <a:ext cx="2112506" cy="2057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884" y="4869160"/>
            <a:ext cx="2517853" cy="167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828922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995120" cy="47620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Боевой путь Демидова П.Г.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Максим\Desktop\демидов петр гаврилови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1" y="880868"/>
            <a:ext cx="8788027" cy="568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32240" y="1139081"/>
            <a:ext cx="208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Дальний восток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172117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Сергеев Владимир Сергее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782887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3059113" y="-1"/>
            <a:ext cx="6084887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/>
            <a:r>
              <a:rPr lang="ru-RU" sz="2400" dirty="0"/>
              <a:t>Сергеев Владимир Сергеевич</a:t>
            </a:r>
          </a:p>
          <a:p>
            <a:pPr algn="ctr" eaLnBrk="1" hangingPunct="1"/>
            <a:r>
              <a:rPr lang="ru-RU" dirty="0"/>
              <a:t>1913 года рождения</a:t>
            </a:r>
          </a:p>
          <a:p>
            <a:pPr eaLnBrk="1" hangingPunct="1"/>
            <a:r>
              <a:rPr lang="ru-RU" sz="1400" i="1" dirty="0"/>
              <a:t>Место рождения</a:t>
            </a:r>
            <a:r>
              <a:rPr lang="ru-RU" sz="1400" dirty="0"/>
              <a:t>: </a:t>
            </a:r>
            <a:r>
              <a:rPr lang="ru-RU" sz="1400" b="0" dirty="0"/>
              <a:t>дер. </a:t>
            </a:r>
            <a:r>
              <a:rPr lang="ru-RU" sz="1400" b="0" dirty="0" err="1"/>
              <a:t>НижняяУча</a:t>
            </a:r>
            <a:r>
              <a:rPr lang="ru-RU" sz="1400" dirty="0"/>
              <a:t>             </a:t>
            </a:r>
          </a:p>
          <a:p>
            <a:pPr eaLnBrk="1" hangingPunct="1"/>
            <a:r>
              <a:rPr lang="ru-RU" sz="1400" i="1" dirty="0"/>
              <a:t>Воинское звание</a:t>
            </a:r>
            <a:r>
              <a:rPr lang="ru-RU" sz="1400" dirty="0"/>
              <a:t>: </a:t>
            </a:r>
            <a:r>
              <a:rPr lang="ru-RU" sz="1400" b="0" dirty="0"/>
              <a:t>лейтенант</a:t>
            </a:r>
            <a:endParaRPr lang="ru-RU" sz="1400" dirty="0"/>
          </a:p>
          <a:p>
            <a:pPr eaLnBrk="1" hangingPunct="1"/>
            <a:r>
              <a:rPr lang="ru-RU" sz="1400" i="1" dirty="0"/>
              <a:t>Состав</a:t>
            </a:r>
            <a:r>
              <a:rPr lang="ru-RU" sz="1400" dirty="0"/>
              <a:t>: </a:t>
            </a:r>
            <a:r>
              <a:rPr lang="ru-RU" sz="1400" b="0" dirty="0"/>
              <a:t>начальствующий</a:t>
            </a:r>
            <a:endParaRPr lang="ru-RU" sz="1400" dirty="0"/>
          </a:p>
          <a:p>
            <a:pPr eaLnBrk="1" hangingPunct="1"/>
            <a:r>
              <a:rPr lang="ru-RU" sz="1400" i="1" dirty="0"/>
              <a:t>ВУС</a:t>
            </a:r>
            <a:r>
              <a:rPr lang="ru-RU" sz="1400" dirty="0"/>
              <a:t>: 1</a:t>
            </a:r>
          </a:p>
          <a:p>
            <a:pPr eaLnBrk="1" hangingPunct="1"/>
            <a:r>
              <a:rPr lang="ru-RU" sz="1400" i="1" dirty="0"/>
              <a:t>Мобилизован</a:t>
            </a:r>
            <a:r>
              <a:rPr lang="ru-RU" sz="1400" dirty="0"/>
              <a:t>: </a:t>
            </a:r>
            <a:r>
              <a:rPr lang="ru-RU" sz="1400" dirty="0" err="1"/>
              <a:t>Агрызским</a:t>
            </a:r>
            <a:r>
              <a:rPr lang="ru-RU" sz="1400" dirty="0"/>
              <a:t> РВК июнь 1941</a:t>
            </a:r>
          </a:p>
          <a:p>
            <a:pPr eaLnBrk="1" hangingPunct="1"/>
            <a:r>
              <a:rPr lang="ru-RU" sz="1400" i="1" dirty="0"/>
              <a:t>Направлен</a:t>
            </a:r>
            <a:r>
              <a:rPr lang="ru-RU" sz="1400" dirty="0"/>
              <a:t> </a:t>
            </a:r>
            <a:r>
              <a:rPr lang="ru-RU" sz="1400" b="0" dirty="0"/>
              <a:t>Чкаловское танковое училище</a:t>
            </a:r>
            <a:endParaRPr lang="ru-RU" sz="1400" dirty="0"/>
          </a:p>
          <a:p>
            <a:pPr eaLnBrk="1" hangingPunct="1"/>
            <a:r>
              <a:rPr lang="ru-RU" sz="1400" i="1" dirty="0"/>
              <a:t>Место службы</a:t>
            </a:r>
            <a:r>
              <a:rPr lang="ru-RU" sz="1400" dirty="0"/>
              <a:t> </a:t>
            </a:r>
            <a:r>
              <a:rPr lang="ru-RU" sz="1400" b="0" dirty="0"/>
              <a:t>август 1942 - апрель 1943 года командир танка Т-70 в составе Калининского  фронта; апрель 1943-ноябрь 1943 года командир танка Т-70 в составе Степного фронта; ноябрь 1943-январь 1944 года командир танка Т-70 в составе 2-го Украинского фронта; январь 1944-апрель 1944 года командир СУ-76  в</a:t>
            </a:r>
            <a:r>
              <a:rPr lang="ru-RU" sz="1400" dirty="0"/>
              <a:t> </a:t>
            </a:r>
            <a:r>
              <a:rPr lang="ru-RU" sz="1400" b="0" dirty="0"/>
              <a:t>составе 3-го Украинского фронта; апрель 1945-август 1945 года командир СУ-76 1891 самоходного артиллерийского </a:t>
            </a:r>
            <a:r>
              <a:rPr lang="ru-RU" sz="1400" b="0" dirty="0" err="1"/>
              <a:t>Варненского</a:t>
            </a:r>
            <a:r>
              <a:rPr lang="ru-RU" sz="1400" b="0" dirty="0"/>
              <a:t> Краснознаменного полка; </a:t>
            </a:r>
          </a:p>
          <a:p>
            <a:pPr eaLnBrk="1" hangingPunct="1"/>
            <a:r>
              <a:rPr lang="ru-RU" i="1" dirty="0"/>
              <a:t>Награды</a:t>
            </a:r>
            <a:r>
              <a:rPr lang="ru-RU" dirty="0"/>
              <a:t>:</a:t>
            </a:r>
            <a:endParaRPr lang="ru-RU" b="0" dirty="0"/>
          </a:p>
          <a:p>
            <a:pPr eaLnBrk="1" hangingPunct="1"/>
            <a:r>
              <a:rPr lang="ru-RU" sz="1600" b="0" dirty="0"/>
              <a:t>Орден Отечественной войны 1 степени</a:t>
            </a:r>
          </a:p>
          <a:p>
            <a:pPr eaLnBrk="1" hangingPunct="1"/>
            <a:r>
              <a:rPr lang="ru-RU" sz="1600" b="0" dirty="0"/>
              <a:t>Орден Отечественной войны 2 степени</a:t>
            </a:r>
          </a:p>
          <a:p>
            <a:pPr eaLnBrk="1" hangingPunct="1"/>
            <a:r>
              <a:rPr lang="ru-RU" sz="1600" b="0" dirty="0"/>
              <a:t>2 ордена Красной Звезды – за боевые заслуги</a:t>
            </a:r>
          </a:p>
          <a:p>
            <a:pPr eaLnBrk="1" hangingPunct="1"/>
            <a:r>
              <a:rPr lang="ru-RU" sz="1600" b="0" dirty="0"/>
              <a:t>медаль За победу над Германией</a:t>
            </a:r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0" y="4076700"/>
            <a:ext cx="29876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/>
            <a:r>
              <a:rPr lang="ru-RU" b="0" dirty="0"/>
              <a:t>Учитель удмуртского языка, истории </a:t>
            </a:r>
            <a:r>
              <a:rPr lang="ru-RU" b="0" dirty="0" err="1"/>
              <a:t>Сарсак-Омгинской</a:t>
            </a:r>
            <a:r>
              <a:rPr lang="ru-RU" b="0" dirty="0"/>
              <a:t> школы</a:t>
            </a:r>
          </a:p>
        </p:txBody>
      </p:sp>
      <p:pic>
        <p:nvPicPr>
          <p:cNvPr id="11269" name="Picture 7" descr="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5445125"/>
            <a:ext cx="11684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8" descr="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384758"/>
            <a:ext cx="1223938" cy="133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 descr="MPobGerm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229225"/>
            <a:ext cx="774700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2" descr="150px-ZV00537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445125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3" descr="150px-ZV00537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445125"/>
            <a:ext cx="1223962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608342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16632"/>
            <a:ext cx="6275040" cy="7144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Боевой путь Сергеева В.С.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Максим\Desktop\сергееев владимир сергееви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34" y="908720"/>
            <a:ext cx="8690943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808648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560840" cy="1143000"/>
          </a:xfrm>
        </p:spPr>
        <p:txBody>
          <a:bodyPr/>
          <a:lstStyle/>
          <a:p>
            <a:r>
              <a:rPr lang="ru-RU" dirty="0" smtClean="0"/>
              <a:t>Васильев Андрей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36" y="1844824"/>
            <a:ext cx="5652120" cy="423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52778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107" y="4541072"/>
            <a:ext cx="1700466" cy="204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917" y="4256984"/>
            <a:ext cx="3041559" cy="241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1" descr="Васильев прохор Кузьмич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35" y="787436"/>
            <a:ext cx="2490899" cy="335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129358" y="178682"/>
            <a:ext cx="5588025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Васильев Прохор Кузьмич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1920 года рождения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рождения: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Сарсак-Омга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Звание: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старший лейтенант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начальствующий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ВУС: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Мобилизован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Агрызским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РВК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май 1942 года курсы младших лейтенантов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службы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Северо-Западный фронт октябрь 1941-ноябрь 1941; Западный фронт март 1942-ноябрь 1942; Центральный фронт ноябрь 1942-июль 1944;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Награды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орден Ал. Невского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орден Красной Звезды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орден Боевого Красного Знамени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медаль «За победу над Германией»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20" y="4578366"/>
            <a:ext cx="2016224" cy="2096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58422"/>
            <a:ext cx="1872208" cy="183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927551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039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Боевой путь Васильева П.К.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Максим\Desktop\васильев пк боевой путь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85698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790835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1" descr="сканирование00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43" y="444624"/>
            <a:ext cx="2666606" cy="35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7944" y="1135777"/>
            <a:ext cx="4608512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Гаврилов Николай Петрович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Место рождения: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Сарсак-Омга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Звание: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лейтенант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Состав: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начальствующий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ВУС: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Мобилизован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Улан-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Уденским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ГВК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Место службы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472 стрелковый полк 100 стрелковой дивизии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Погиб 31 марта 1945 года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Похоронен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Польша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Рыбн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С.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Погжебин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05064"/>
            <a:ext cx="2808312" cy="273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4863721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908720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Васильева Наталья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60848"/>
            <a:ext cx="5633863" cy="422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02595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аксим\Desktop\программы\флешка1\2007-11 (ноя)\Гаврилова Ксения Петров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835275" cy="38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19872" y="404664"/>
            <a:ext cx="5400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Гаврилова Ксения Петровна</a:t>
            </a:r>
          </a:p>
          <a:p>
            <a:pPr algn="ctr"/>
            <a:endParaRPr lang="ru-RU" sz="2800" b="1" dirty="0"/>
          </a:p>
          <a:p>
            <a:pPr algn="ctr"/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36234"/>
            <a:ext cx="2088232" cy="2958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912" y="1854260"/>
            <a:ext cx="461389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 рождения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1923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призыва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Агрызский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РВК, Татарская АССР,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Агрызский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Воинская часть: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359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УкрФ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службу: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19.07.1942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наградил: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359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награды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Медаль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боевые заслуги»</a:t>
            </a:r>
          </a:p>
          <a:p>
            <a:endParaRPr lang="ru-RU" sz="1600" dirty="0"/>
          </a:p>
          <a:p>
            <a:r>
              <a:rPr lang="ru-RU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2520787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1682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Боевой путь Гавриловой К.П.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Максим\Desktop\гаврилова ксения петрвн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1284838"/>
            <a:ext cx="8955087" cy="459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819514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Шагабиева</a:t>
            </a:r>
            <a:r>
              <a:rPr lang="ru-RU" dirty="0" smtClean="0"/>
              <a:t> </a:t>
            </a:r>
            <a:r>
              <a:rPr lang="ru-RU" dirty="0" err="1" smtClean="0"/>
              <a:t>Илюза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44" y="1916832"/>
            <a:ext cx="5580112" cy="418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05185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55976" y="1772816"/>
            <a:ext cx="3879941" cy="2594259"/>
          </a:xfrm>
        </p:spPr>
        <p:txBody>
          <a:bodyPr/>
          <a:lstStyle/>
          <a:p>
            <a:r>
              <a:rPr lang="ru-RU" sz="2800" b="1" dirty="0" err="1" smtClean="0"/>
              <a:t>Галяветдинов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Сахаби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Галялиевич</a:t>
            </a:r>
            <a:endParaRPr lang="ru-RU" sz="2800" b="1" dirty="0" smtClean="0"/>
          </a:p>
          <a:p>
            <a:r>
              <a:rPr lang="ru-RU" sz="2800" dirty="0" smtClean="0"/>
              <a:t>Год рождения: </a:t>
            </a:r>
          </a:p>
          <a:p>
            <a:r>
              <a:rPr lang="ru-RU" sz="2800" dirty="0" smtClean="0"/>
              <a:t>2 марта 1907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49379"/>
            <a:ext cx="3098497" cy="382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61048"/>
            <a:ext cx="4003164" cy="265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3745084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Шакирова Альбина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88840"/>
            <a:ext cx="5508104" cy="41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12644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060848"/>
            <a:ext cx="3384376" cy="3528392"/>
          </a:xfrm>
        </p:spPr>
        <p:txBody>
          <a:bodyPr>
            <a:noAutofit/>
          </a:bodyPr>
          <a:lstStyle/>
          <a:p>
            <a:r>
              <a:rPr lang="ru-RU" sz="2800" b="1" dirty="0"/>
              <a:t>Валеев </a:t>
            </a:r>
            <a:r>
              <a:rPr lang="ru-RU" sz="2800" b="1" dirty="0" err="1" smtClean="0"/>
              <a:t>Шарафи</a:t>
            </a:r>
            <a:r>
              <a:rPr lang="ru-RU" sz="2800" b="1" dirty="0" smtClean="0"/>
              <a:t> Ахметович</a:t>
            </a:r>
          </a:p>
          <a:p>
            <a:pPr marL="0" indent="0">
              <a:buNone/>
            </a:pPr>
            <a:endParaRPr lang="ru-RU" sz="2800" b="1" dirty="0" smtClean="0"/>
          </a:p>
          <a:p>
            <a:r>
              <a:rPr lang="ru-RU" sz="2800" dirty="0"/>
              <a:t>г</a:t>
            </a:r>
            <a:r>
              <a:rPr lang="ru-RU" sz="2800" dirty="0" smtClean="0"/>
              <a:t>од рождения</a:t>
            </a:r>
          </a:p>
          <a:p>
            <a:pPr marL="0" indent="0" algn="ctr">
              <a:buNone/>
            </a:pPr>
            <a:r>
              <a:rPr lang="ru-RU" sz="2800" dirty="0" smtClean="0"/>
              <a:t> 1916</a:t>
            </a:r>
            <a:endParaRPr lang="ru-RU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03229"/>
            <a:ext cx="3325316" cy="4443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954922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Гараева</a:t>
            </a:r>
            <a:r>
              <a:rPr lang="ru-RU" dirty="0" smtClean="0"/>
              <a:t> Регина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36" y="1988840"/>
            <a:ext cx="572412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53042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0" y="2780929"/>
            <a:ext cx="3636392" cy="151216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Закиров </a:t>
            </a:r>
            <a:r>
              <a:rPr lang="ru-RU" sz="2800" b="1" dirty="0" err="1" smtClean="0">
                <a:solidFill>
                  <a:srgbClr val="0070C0"/>
                </a:solidFill>
              </a:rPr>
              <a:t>Фатих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Фахрутдинович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3275" y="2564904"/>
            <a:ext cx="39087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Закиров </a:t>
            </a:r>
            <a:r>
              <a:rPr lang="ru-RU" sz="2800" b="1" dirty="0" err="1">
                <a:solidFill>
                  <a:srgbClr val="0070C0"/>
                </a:solidFill>
              </a:rPr>
              <a:t>Хатиф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Фатихович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2800" i="1" dirty="0">
                <a:solidFill>
                  <a:srgbClr val="0070C0"/>
                </a:solidFill>
              </a:rPr>
              <a:t>З</a:t>
            </a:r>
            <a:r>
              <a:rPr lang="ru-RU" sz="2800" i="1" dirty="0" smtClean="0">
                <a:solidFill>
                  <a:srgbClr val="0070C0"/>
                </a:solidFill>
              </a:rPr>
              <a:t>вание старший лейтенант</a:t>
            </a:r>
            <a:endParaRPr lang="ru-RU" sz="2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588297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Гаврилова </a:t>
            </a:r>
            <a:r>
              <a:rPr lang="ru-RU" dirty="0" err="1" smtClean="0"/>
              <a:t>Ариана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36" y="1844824"/>
            <a:ext cx="572412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75856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348880"/>
            <a:ext cx="3060328" cy="3489251"/>
          </a:xfrm>
        </p:spPr>
        <p:txBody>
          <a:bodyPr>
            <a:normAutofit/>
          </a:bodyPr>
          <a:lstStyle/>
          <a:p>
            <a:r>
              <a:rPr lang="ru-RU" sz="2800" dirty="0"/>
              <a:t>Дата рождения </a:t>
            </a:r>
            <a:r>
              <a:rPr lang="ru-RU" sz="2800" dirty="0" smtClean="0"/>
              <a:t>1924</a:t>
            </a:r>
          </a:p>
          <a:p>
            <a:r>
              <a:rPr lang="ru-RU" sz="2800" dirty="0" smtClean="0"/>
              <a:t>Место рождения</a:t>
            </a:r>
          </a:p>
          <a:p>
            <a:pPr marL="0" indent="0">
              <a:buNone/>
            </a:pPr>
            <a:r>
              <a:rPr lang="ru-RU" sz="2800" dirty="0"/>
              <a:t> Татарская АССР, </a:t>
            </a:r>
            <a:r>
              <a:rPr lang="ru-RU" sz="2800" dirty="0" err="1"/>
              <a:t>Агрызский</a:t>
            </a:r>
            <a:r>
              <a:rPr lang="ru-RU" sz="2800" dirty="0"/>
              <a:t> р-н, с. Красный Бор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Ризванов</a:t>
            </a:r>
            <a:r>
              <a:rPr lang="ru-RU" dirty="0" smtClean="0"/>
              <a:t> </a:t>
            </a:r>
            <a:r>
              <a:rPr lang="ru-RU" dirty="0" err="1" smtClean="0"/>
              <a:t>Фатих</a:t>
            </a:r>
            <a:r>
              <a:rPr lang="ru-RU" dirty="0" smtClean="0"/>
              <a:t> </a:t>
            </a:r>
            <a:r>
              <a:rPr lang="ru-RU" dirty="0" err="1" smtClean="0"/>
              <a:t>Шигапович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7"/>
            <a:ext cx="3926116" cy="2607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202" y="3212977"/>
            <a:ext cx="3926116" cy="2607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1942578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1920" y="188640"/>
            <a:ext cx="52920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/>
              <a:t>Белоруссия </a:t>
            </a:r>
            <a:r>
              <a:rPr lang="ru-RU" dirty="0" err="1"/>
              <a:t>дорын</a:t>
            </a:r>
            <a:endParaRPr lang="ru-RU" dirty="0"/>
          </a:p>
          <a:p>
            <a:pPr>
              <a:defRPr/>
            </a:pPr>
            <a:r>
              <a:rPr lang="ru-RU" dirty="0"/>
              <a:t>Смоленской </a:t>
            </a:r>
            <a:r>
              <a:rPr lang="ru-RU" dirty="0" err="1"/>
              <a:t>нюлескын</a:t>
            </a:r>
            <a:r>
              <a:rPr lang="ru-RU" dirty="0"/>
              <a:t> </a:t>
            </a:r>
            <a:r>
              <a:rPr lang="ru-RU" dirty="0" err="1"/>
              <a:t>гожтэт</a:t>
            </a:r>
            <a:r>
              <a:rPr lang="ru-RU" dirty="0"/>
              <a:t> </a:t>
            </a:r>
            <a:r>
              <a:rPr lang="ru-RU" dirty="0" err="1"/>
              <a:t>гожтисько</a:t>
            </a:r>
            <a:endParaRPr lang="ru-RU" dirty="0"/>
          </a:p>
          <a:p>
            <a:pPr>
              <a:defRPr/>
            </a:pPr>
            <a:r>
              <a:rPr lang="ru-RU" dirty="0" err="1"/>
              <a:t>Кызьой</a:t>
            </a:r>
            <a:r>
              <a:rPr lang="ru-RU" dirty="0"/>
              <a:t> но  </a:t>
            </a:r>
            <a:r>
              <a:rPr lang="ru-RU" dirty="0" err="1"/>
              <a:t>пыды</a:t>
            </a:r>
            <a:r>
              <a:rPr lang="ru-RU" dirty="0"/>
              <a:t> но </a:t>
            </a:r>
            <a:r>
              <a:rPr lang="ru-RU" dirty="0" err="1"/>
              <a:t>кылемын</a:t>
            </a:r>
            <a:r>
              <a:rPr lang="ru-RU" dirty="0"/>
              <a:t> ой вал ни</a:t>
            </a:r>
          </a:p>
          <a:p>
            <a:pPr>
              <a:defRPr/>
            </a:pPr>
            <a:r>
              <a:rPr lang="ru-RU" dirty="0" err="1"/>
              <a:t>Миквор</a:t>
            </a:r>
            <a:r>
              <a:rPr lang="ru-RU" dirty="0"/>
              <a:t> но </a:t>
            </a:r>
            <a:r>
              <a:rPr lang="ru-RU" dirty="0" err="1"/>
              <a:t>гидьберын</a:t>
            </a:r>
            <a:endParaRPr lang="ru-RU" dirty="0"/>
          </a:p>
          <a:p>
            <a:pPr>
              <a:defRPr/>
            </a:pPr>
            <a:r>
              <a:rPr lang="ru-RU" dirty="0" err="1"/>
              <a:t>Кизем</a:t>
            </a:r>
            <a:r>
              <a:rPr lang="ru-RU" dirty="0"/>
              <a:t> </a:t>
            </a:r>
            <a:r>
              <a:rPr lang="ru-RU" dirty="0" err="1"/>
              <a:t>зег</a:t>
            </a:r>
            <a:r>
              <a:rPr lang="ru-RU" dirty="0"/>
              <a:t> </a:t>
            </a:r>
            <a:r>
              <a:rPr lang="ru-RU" dirty="0" err="1"/>
              <a:t>чуж-чуж</a:t>
            </a:r>
            <a:r>
              <a:rPr lang="ru-RU" dirty="0"/>
              <a:t> пуке ни дыр</a:t>
            </a:r>
          </a:p>
          <a:p>
            <a:pPr>
              <a:defRPr/>
            </a:pPr>
            <a:r>
              <a:rPr lang="ru-RU" dirty="0" err="1"/>
              <a:t>Отчы</a:t>
            </a:r>
            <a:r>
              <a:rPr lang="ru-RU" dirty="0"/>
              <a:t> </a:t>
            </a:r>
            <a:r>
              <a:rPr lang="ru-RU" dirty="0" err="1"/>
              <a:t>потыса</a:t>
            </a:r>
            <a:r>
              <a:rPr lang="ru-RU" dirty="0"/>
              <a:t> </a:t>
            </a:r>
            <a:r>
              <a:rPr lang="ru-RU" dirty="0" err="1"/>
              <a:t>культоос</a:t>
            </a:r>
            <a:r>
              <a:rPr lang="ru-RU" dirty="0"/>
              <a:t> </a:t>
            </a:r>
            <a:r>
              <a:rPr lang="ru-RU" dirty="0" err="1"/>
              <a:t>кертиськод</a:t>
            </a:r>
            <a:r>
              <a:rPr lang="ru-RU" dirty="0"/>
              <a:t> ни дыр </a:t>
            </a:r>
            <a:r>
              <a:rPr lang="ru-RU" dirty="0" err="1"/>
              <a:t>Одоке</a:t>
            </a:r>
            <a:endParaRPr lang="ru-RU" dirty="0"/>
          </a:p>
          <a:p>
            <a:pPr>
              <a:defRPr/>
            </a:pPr>
            <a:r>
              <a:rPr lang="ru-RU" dirty="0" err="1"/>
              <a:t>Сенькалэн</a:t>
            </a:r>
            <a:r>
              <a:rPr lang="ru-RU" dirty="0"/>
              <a:t> </a:t>
            </a:r>
            <a:r>
              <a:rPr lang="ru-RU" dirty="0" err="1"/>
              <a:t>кизем</a:t>
            </a:r>
            <a:r>
              <a:rPr lang="ru-RU" dirty="0"/>
              <a:t> </a:t>
            </a:r>
            <a:r>
              <a:rPr lang="ru-RU" dirty="0" err="1"/>
              <a:t>зегез</a:t>
            </a:r>
            <a:r>
              <a:rPr lang="ru-RU" dirty="0"/>
              <a:t> </a:t>
            </a:r>
            <a:r>
              <a:rPr lang="ru-RU" dirty="0" err="1"/>
              <a:t>шуыса</a:t>
            </a:r>
            <a:endParaRPr lang="ru-RU" dirty="0"/>
          </a:p>
          <a:p>
            <a:pPr>
              <a:defRPr/>
            </a:pPr>
            <a:r>
              <a:rPr lang="ru-RU" dirty="0" err="1"/>
              <a:t>Сардали</a:t>
            </a:r>
            <a:r>
              <a:rPr lang="ru-RU" dirty="0"/>
              <a:t> но </a:t>
            </a:r>
            <a:r>
              <a:rPr lang="ru-RU" dirty="0" err="1"/>
              <a:t>сюрес</a:t>
            </a:r>
            <a:r>
              <a:rPr lang="ru-RU" dirty="0"/>
              <a:t> </a:t>
            </a:r>
            <a:r>
              <a:rPr lang="ru-RU" dirty="0" err="1"/>
              <a:t>кузя</a:t>
            </a:r>
            <a:r>
              <a:rPr lang="ru-RU" dirty="0"/>
              <a:t> </a:t>
            </a:r>
            <a:r>
              <a:rPr lang="ru-RU" dirty="0" err="1"/>
              <a:t>кизем</a:t>
            </a:r>
            <a:r>
              <a:rPr lang="ru-RU" dirty="0"/>
              <a:t> </a:t>
            </a:r>
            <a:r>
              <a:rPr lang="ru-RU" dirty="0" err="1"/>
              <a:t>сезьы</a:t>
            </a:r>
            <a:endParaRPr lang="ru-RU" dirty="0"/>
          </a:p>
          <a:p>
            <a:pPr>
              <a:defRPr/>
            </a:pPr>
            <a:r>
              <a:rPr lang="ru-RU" dirty="0" err="1"/>
              <a:t>Отчы</a:t>
            </a:r>
            <a:r>
              <a:rPr lang="ru-RU" dirty="0"/>
              <a:t> </a:t>
            </a:r>
            <a:r>
              <a:rPr lang="ru-RU" dirty="0" err="1"/>
              <a:t>потыса</a:t>
            </a:r>
            <a:r>
              <a:rPr lang="ru-RU" dirty="0"/>
              <a:t> </a:t>
            </a:r>
            <a:r>
              <a:rPr lang="ru-RU" dirty="0" err="1"/>
              <a:t>культоос</a:t>
            </a:r>
            <a:r>
              <a:rPr lang="ru-RU" dirty="0"/>
              <a:t> </a:t>
            </a:r>
            <a:r>
              <a:rPr lang="ru-RU" dirty="0" err="1"/>
              <a:t>кертиськод</a:t>
            </a:r>
            <a:r>
              <a:rPr lang="ru-RU" dirty="0"/>
              <a:t> ни дыр </a:t>
            </a:r>
            <a:r>
              <a:rPr lang="ru-RU" dirty="0" err="1"/>
              <a:t>Одоке</a:t>
            </a:r>
            <a:endParaRPr lang="ru-RU" dirty="0"/>
          </a:p>
          <a:p>
            <a:pPr>
              <a:defRPr/>
            </a:pPr>
            <a:r>
              <a:rPr lang="ru-RU" dirty="0" err="1"/>
              <a:t>Сенькалэн</a:t>
            </a:r>
            <a:r>
              <a:rPr lang="ru-RU" dirty="0"/>
              <a:t> </a:t>
            </a:r>
            <a:r>
              <a:rPr lang="ru-RU" dirty="0" err="1"/>
              <a:t>кизем</a:t>
            </a:r>
            <a:r>
              <a:rPr lang="ru-RU" dirty="0"/>
              <a:t> </a:t>
            </a:r>
            <a:r>
              <a:rPr lang="ru-RU" dirty="0" err="1"/>
              <a:t>юэс</a:t>
            </a:r>
            <a:r>
              <a:rPr lang="ru-RU" dirty="0"/>
              <a:t> </a:t>
            </a:r>
            <a:r>
              <a:rPr lang="ru-RU" dirty="0" err="1"/>
              <a:t>шуыса</a:t>
            </a:r>
            <a:endParaRPr lang="ru-RU" dirty="0"/>
          </a:p>
          <a:p>
            <a:pPr>
              <a:defRPr/>
            </a:pPr>
            <a:r>
              <a:rPr lang="ru-RU" dirty="0" err="1"/>
              <a:t>Быдзымка</a:t>
            </a:r>
            <a:r>
              <a:rPr lang="ru-RU" dirty="0"/>
              <a:t> </a:t>
            </a:r>
            <a:r>
              <a:rPr lang="ru-RU" dirty="0" err="1"/>
              <a:t>нюк</a:t>
            </a:r>
            <a:r>
              <a:rPr lang="ru-RU" dirty="0"/>
              <a:t> </a:t>
            </a:r>
            <a:r>
              <a:rPr lang="ru-RU" dirty="0" err="1"/>
              <a:t>сьорын</a:t>
            </a:r>
            <a:r>
              <a:rPr lang="ru-RU" dirty="0"/>
              <a:t> </a:t>
            </a:r>
            <a:r>
              <a:rPr lang="ru-RU" dirty="0" err="1"/>
              <a:t>кизем</a:t>
            </a:r>
            <a:r>
              <a:rPr lang="ru-RU" dirty="0"/>
              <a:t> </a:t>
            </a:r>
            <a:r>
              <a:rPr lang="ru-RU" dirty="0" err="1"/>
              <a:t>чабей</a:t>
            </a:r>
            <a:endParaRPr lang="ru-RU" dirty="0"/>
          </a:p>
          <a:p>
            <a:pPr>
              <a:defRPr/>
            </a:pPr>
            <a:r>
              <a:rPr lang="ru-RU" dirty="0"/>
              <a:t>Запасной </a:t>
            </a:r>
            <a:r>
              <a:rPr lang="ru-RU" dirty="0" err="1"/>
              <a:t>кузя</a:t>
            </a:r>
            <a:endParaRPr lang="ru-RU" dirty="0"/>
          </a:p>
          <a:p>
            <a:pPr>
              <a:defRPr/>
            </a:pPr>
            <a:r>
              <a:rPr lang="ru-RU" dirty="0" err="1"/>
              <a:t>Отчы</a:t>
            </a:r>
            <a:r>
              <a:rPr lang="ru-RU" dirty="0"/>
              <a:t> </a:t>
            </a:r>
            <a:r>
              <a:rPr lang="ru-RU" dirty="0" err="1"/>
              <a:t>потыса</a:t>
            </a:r>
            <a:r>
              <a:rPr lang="ru-RU" dirty="0"/>
              <a:t> </a:t>
            </a:r>
            <a:r>
              <a:rPr lang="ru-RU" dirty="0" err="1"/>
              <a:t>культоос</a:t>
            </a:r>
            <a:r>
              <a:rPr lang="ru-RU" dirty="0"/>
              <a:t> </a:t>
            </a:r>
            <a:r>
              <a:rPr lang="ru-RU" dirty="0" err="1"/>
              <a:t>кертиськод</a:t>
            </a:r>
            <a:r>
              <a:rPr lang="ru-RU" dirty="0"/>
              <a:t> ни дыр </a:t>
            </a:r>
            <a:r>
              <a:rPr lang="ru-RU" dirty="0" err="1"/>
              <a:t>Одоке</a:t>
            </a:r>
            <a:endParaRPr lang="ru-RU" dirty="0"/>
          </a:p>
          <a:p>
            <a:pPr>
              <a:defRPr/>
            </a:pPr>
            <a:r>
              <a:rPr lang="ru-RU" dirty="0" err="1"/>
              <a:t>Сенькалэн</a:t>
            </a:r>
            <a:r>
              <a:rPr lang="ru-RU" dirty="0"/>
              <a:t> </a:t>
            </a:r>
            <a:r>
              <a:rPr lang="ru-RU" dirty="0" err="1"/>
              <a:t>кизем</a:t>
            </a:r>
            <a:r>
              <a:rPr lang="ru-RU" dirty="0"/>
              <a:t> </a:t>
            </a:r>
            <a:r>
              <a:rPr lang="ru-RU" dirty="0" err="1"/>
              <a:t>чабеез</a:t>
            </a:r>
            <a:r>
              <a:rPr lang="ru-RU" dirty="0"/>
              <a:t> </a:t>
            </a:r>
            <a:r>
              <a:rPr lang="ru-RU" dirty="0" err="1"/>
              <a:t>шуыса</a:t>
            </a:r>
            <a:endParaRPr lang="ru-RU" dirty="0"/>
          </a:p>
          <a:p>
            <a:pPr>
              <a:defRPr/>
            </a:pPr>
            <a:r>
              <a:rPr lang="ru-RU" dirty="0" err="1"/>
              <a:t>Шуныт</a:t>
            </a:r>
            <a:r>
              <a:rPr lang="ru-RU" dirty="0"/>
              <a:t> </a:t>
            </a:r>
            <a:r>
              <a:rPr lang="ru-RU" dirty="0" err="1"/>
              <a:t>дисен</a:t>
            </a:r>
            <a:r>
              <a:rPr lang="ru-RU" dirty="0"/>
              <a:t> но </a:t>
            </a:r>
            <a:r>
              <a:rPr lang="ru-RU" dirty="0" err="1"/>
              <a:t>нюк</a:t>
            </a:r>
            <a:r>
              <a:rPr lang="ru-RU" dirty="0"/>
              <a:t> дуре </a:t>
            </a:r>
            <a:r>
              <a:rPr lang="ru-RU" dirty="0" err="1"/>
              <a:t>ньылпулэсь</a:t>
            </a:r>
            <a:r>
              <a:rPr lang="ru-RU" dirty="0"/>
              <a:t> </a:t>
            </a:r>
            <a:r>
              <a:rPr lang="ru-RU" dirty="0" err="1"/>
              <a:t>лэсьтем</a:t>
            </a:r>
            <a:r>
              <a:rPr lang="ru-RU" dirty="0"/>
              <a:t> </a:t>
            </a:r>
            <a:r>
              <a:rPr lang="ru-RU" dirty="0" err="1"/>
              <a:t>адямиез</a:t>
            </a:r>
            <a:endParaRPr lang="ru-RU" dirty="0"/>
          </a:p>
          <a:p>
            <a:pPr>
              <a:defRPr/>
            </a:pPr>
            <a:r>
              <a:rPr lang="ru-RU" dirty="0" err="1"/>
              <a:t>Отчы</a:t>
            </a:r>
            <a:r>
              <a:rPr lang="ru-RU" dirty="0"/>
              <a:t> </a:t>
            </a:r>
            <a:r>
              <a:rPr lang="ru-RU" dirty="0" err="1"/>
              <a:t>пырыса-потыса</a:t>
            </a:r>
            <a:r>
              <a:rPr lang="ru-RU" dirty="0"/>
              <a:t> </a:t>
            </a:r>
            <a:r>
              <a:rPr lang="ru-RU" dirty="0" err="1"/>
              <a:t>уськиськод</a:t>
            </a:r>
            <a:r>
              <a:rPr lang="ru-RU" dirty="0"/>
              <a:t> ни дыр </a:t>
            </a:r>
            <a:r>
              <a:rPr lang="ru-RU" dirty="0" err="1"/>
              <a:t>Одоке</a:t>
            </a:r>
            <a:endParaRPr lang="ru-RU" dirty="0"/>
          </a:p>
          <a:p>
            <a:pPr>
              <a:defRPr/>
            </a:pPr>
            <a:r>
              <a:rPr lang="ru-RU" dirty="0" err="1"/>
              <a:t>Сенькалэн</a:t>
            </a:r>
            <a:r>
              <a:rPr lang="ru-RU" dirty="0"/>
              <a:t> </a:t>
            </a:r>
            <a:r>
              <a:rPr lang="ru-RU" dirty="0" err="1"/>
              <a:t>синпелез</a:t>
            </a:r>
            <a:r>
              <a:rPr lang="ru-RU" dirty="0"/>
              <a:t> </a:t>
            </a:r>
            <a:r>
              <a:rPr lang="ru-RU" dirty="0" err="1"/>
              <a:t>шуыса</a:t>
            </a:r>
            <a:endParaRPr lang="ru-RU" dirty="0"/>
          </a:p>
          <a:p>
            <a:pPr>
              <a:defRPr/>
            </a:pPr>
            <a:r>
              <a:rPr lang="ru-RU" dirty="0" err="1"/>
              <a:t>Яратоно</a:t>
            </a:r>
            <a:r>
              <a:rPr lang="ru-RU" dirty="0"/>
              <a:t> </a:t>
            </a:r>
            <a:r>
              <a:rPr lang="ru-RU" dirty="0" err="1"/>
              <a:t>Валяелэсь</a:t>
            </a:r>
            <a:r>
              <a:rPr lang="ru-RU" dirty="0"/>
              <a:t> </a:t>
            </a:r>
            <a:r>
              <a:rPr lang="ru-RU" dirty="0" err="1"/>
              <a:t>пыдъёссэ</a:t>
            </a:r>
            <a:r>
              <a:rPr lang="ru-RU" dirty="0"/>
              <a:t> </a:t>
            </a:r>
            <a:r>
              <a:rPr lang="ru-RU" dirty="0" err="1"/>
              <a:t>кырмаса</a:t>
            </a:r>
            <a:endParaRPr lang="ru-RU" dirty="0"/>
          </a:p>
          <a:p>
            <a:pPr>
              <a:defRPr/>
            </a:pPr>
            <a:r>
              <a:rPr lang="ru-RU" dirty="0" err="1"/>
              <a:t>Изенэз</a:t>
            </a:r>
            <a:r>
              <a:rPr lang="ru-RU" dirty="0"/>
              <a:t> </a:t>
            </a:r>
            <a:r>
              <a:rPr lang="ru-RU" dirty="0" err="1"/>
              <a:t>адзо</a:t>
            </a:r>
            <a:r>
              <a:rPr lang="ru-RU" dirty="0"/>
              <a:t> на меда</a:t>
            </a:r>
          </a:p>
          <a:p>
            <a:pPr>
              <a:defRPr/>
            </a:pPr>
            <a:r>
              <a:rPr lang="ru-RU" dirty="0" err="1"/>
              <a:t>Дядяй</a:t>
            </a:r>
            <a:r>
              <a:rPr lang="ru-RU" dirty="0"/>
              <a:t> тон зол </a:t>
            </a:r>
            <a:r>
              <a:rPr lang="ru-RU" dirty="0" err="1"/>
              <a:t>ке</a:t>
            </a:r>
            <a:r>
              <a:rPr lang="ru-RU" dirty="0"/>
              <a:t> </a:t>
            </a:r>
            <a:r>
              <a:rPr lang="ru-RU" dirty="0" err="1"/>
              <a:t>бызылиськод</a:t>
            </a:r>
            <a:endParaRPr lang="ru-RU" dirty="0"/>
          </a:p>
          <a:p>
            <a:pPr>
              <a:defRPr/>
            </a:pPr>
            <a:r>
              <a:rPr lang="ru-RU" dirty="0" err="1"/>
              <a:t>Мон</a:t>
            </a:r>
            <a:r>
              <a:rPr lang="ru-RU" dirty="0"/>
              <a:t> </a:t>
            </a:r>
            <a:r>
              <a:rPr lang="ru-RU" dirty="0" err="1"/>
              <a:t>тонэ</a:t>
            </a:r>
            <a:r>
              <a:rPr lang="ru-RU" dirty="0"/>
              <a:t> </a:t>
            </a:r>
            <a:r>
              <a:rPr lang="ru-RU" dirty="0" err="1"/>
              <a:t>кельтисько</a:t>
            </a:r>
            <a:r>
              <a:rPr lang="ru-RU" dirty="0"/>
              <a:t> </a:t>
            </a:r>
            <a:r>
              <a:rPr lang="ru-RU" dirty="0" err="1"/>
              <a:t>шуэ</a:t>
            </a:r>
            <a:r>
              <a:rPr lang="ru-RU" dirty="0"/>
              <a:t> вал.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3456383" cy="452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0891" y="5157192"/>
            <a:ext cx="3817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/>
              <a:t>Васильев </a:t>
            </a:r>
          </a:p>
          <a:p>
            <a:pPr lvl="0" algn="ctr"/>
            <a:r>
              <a:rPr lang="ru-RU" sz="3200" b="1" dirty="0"/>
              <a:t>Семен Кондратьевич</a:t>
            </a:r>
          </a:p>
        </p:txBody>
      </p:sp>
    </p:spTree>
    <p:extLst>
      <p:ext uri="{BB962C8B-B14F-4D97-AF65-F5344CB8AC3E}">
        <p14:creationId xmlns:p14="http://schemas.microsoft.com/office/powerpoint/2010/main" val="3014009752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Хабибуллина </a:t>
            </a:r>
            <a:r>
              <a:rPr lang="ru-RU" dirty="0" err="1"/>
              <a:t>Ильвина</a:t>
            </a:r>
            <a:r>
              <a:rPr lang="ru-RU" dirty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16832"/>
            <a:ext cx="5580112" cy="418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88288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0" y="1052736"/>
            <a:ext cx="3888432" cy="4464497"/>
          </a:xfrm>
        </p:spPr>
        <p:txBody>
          <a:bodyPr>
            <a:normAutofit/>
          </a:bodyPr>
          <a:lstStyle/>
          <a:p>
            <a:pPr fontAlgn="base"/>
            <a:r>
              <a:rPr lang="ru-RU" sz="2800" b="1" dirty="0" err="1" smtClean="0"/>
              <a:t>Хабиров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Зуфар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Муллакаевич</a:t>
            </a:r>
            <a:endParaRPr lang="ru-RU" sz="2800" b="1" dirty="0" smtClean="0"/>
          </a:p>
          <a:p>
            <a:pPr fontAlgn="base"/>
            <a:endParaRPr lang="ru-RU" sz="2800" b="1" dirty="0"/>
          </a:p>
          <a:p>
            <a:r>
              <a:rPr lang="ru-RU" sz="2800" dirty="0"/>
              <a:t>Дата рождения </a:t>
            </a:r>
            <a:r>
              <a:rPr lang="ru-RU" sz="2800" dirty="0" smtClean="0"/>
              <a:t>1925</a:t>
            </a:r>
          </a:p>
          <a:p>
            <a:r>
              <a:rPr lang="ru-RU" sz="2800" dirty="0" smtClean="0"/>
              <a:t>Место </a:t>
            </a:r>
            <a:r>
              <a:rPr lang="ru-RU" sz="2800" dirty="0"/>
              <a:t>рождения 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Татарская </a:t>
            </a:r>
            <a:r>
              <a:rPr lang="ru-RU" sz="2800" dirty="0"/>
              <a:t>АССР, </a:t>
            </a:r>
            <a:r>
              <a:rPr lang="ru-RU" sz="2800" dirty="0" err="1"/>
              <a:t>Агрызский</a:t>
            </a:r>
            <a:r>
              <a:rPr lang="ru-RU" sz="2800" dirty="0"/>
              <a:t> р-н,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д. </a:t>
            </a:r>
            <a:r>
              <a:rPr lang="ru-RU" sz="2800" dirty="0" err="1" smtClean="0"/>
              <a:t>Табарли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548680"/>
            <a:ext cx="2952328" cy="393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85117"/>
            <a:ext cx="3168352" cy="210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3089207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Сибгатов</a:t>
            </a:r>
            <a:r>
              <a:rPr lang="ru-RU" dirty="0" smtClean="0"/>
              <a:t> </a:t>
            </a:r>
            <a:r>
              <a:rPr lang="ru-RU" dirty="0" err="1" smtClean="0"/>
              <a:t>Фархат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88840"/>
            <a:ext cx="5508104" cy="41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84644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2979853" cy="4569371"/>
          </a:xfrm>
        </p:spPr>
        <p:txBody>
          <a:bodyPr>
            <a:normAutofit/>
          </a:bodyPr>
          <a:lstStyle/>
          <a:p>
            <a:endParaRPr lang="ru-RU" sz="3200" b="1" dirty="0" smtClean="0"/>
          </a:p>
          <a:p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Зиннатуллин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Муллагаян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Зинатуллович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Год рождения 1915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1772816"/>
            <a:ext cx="29523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Сибгатов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Габденур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Хафизович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Год рождения 1925</a:t>
            </a:r>
          </a:p>
          <a:p>
            <a:endParaRPr lang="ru-RU" sz="3200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854676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Валиуллин</a:t>
            </a:r>
            <a:r>
              <a:rPr lang="ru-RU" dirty="0" smtClean="0"/>
              <a:t> </a:t>
            </a:r>
            <a:r>
              <a:rPr lang="ru-RU" dirty="0" err="1" smtClean="0"/>
              <a:t>Винат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948" y="1988840"/>
            <a:ext cx="5508104" cy="41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6114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7732381" cy="3345821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Закипов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Мулла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Мухамедович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красноармеец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Дата рождения 1903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Место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рождения ТАССР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</a:rPr>
              <a:t>Агрызский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р-н, д.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ст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3200" b="1" i="1" dirty="0" err="1" smtClean="0">
                <a:solidFill>
                  <a:schemeClr val="accent1">
                    <a:lumMod val="50000"/>
                  </a:schemeClr>
                </a:solidFill>
              </a:rPr>
              <a:t>Кызылъяр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814347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Шархимуллина</a:t>
            </a:r>
            <a:r>
              <a:rPr lang="ru-RU" dirty="0" smtClean="0"/>
              <a:t> Лера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956" y="1988840"/>
            <a:ext cx="5364088" cy="40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6294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191" y="338328"/>
            <a:ext cx="8229600" cy="1252728"/>
          </a:xfrm>
        </p:spPr>
        <p:txBody>
          <a:bodyPr/>
          <a:lstStyle/>
          <a:p>
            <a:r>
              <a:rPr lang="ru-RU" dirty="0" err="1" smtClean="0"/>
              <a:t>Гилязов</a:t>
            </a:r>
            <a:r>
              <a:rPr lang="ru-RU" dirty="0" smtClean="0"/>
              <a:t> </a:t>
            </a:r>
            <a:r>
              <a:rPr lang="ru-RU" dirty="0" err="1" smtClean="0"/>
              <a:t>Илали</a:t>
            </a:r>
            <a:r>
              <a:rPr lang="ru-RU" dirty="0" smtClean="0"/>
              <a:t> </a:t>
            </a:r>
            <a:r>
              <a:rPr lang="ru-RU" dirty="0" err="1" smtClean="0"/>
              <a:t>Гилязович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59" y="1988840"/>
            <a:ext cx="3070019" cy="453732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00808"/>
            <a:ext cx="3822700" cy="4752528"/>
          </a:xfrm>
        </p:spPr>
      </p:pic>
    </p:spTree>
    <p:extLst>
      <p:ext uri="{BB962C8B-B14F-4D97-AF65-F5344CB8AC3E}">
        <p14:creationId xmlns:p14="http://schemas.microsoft.com/office/powerpoint/2010/main" val="1876791332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Шайдуллина</a:t>
            </a:r>
            <a:r>
              <a:rPr lang="ru-RU" dirty="0" smtClean="0"/>
              <a:t> </a:t>
            </a:r>
            <a:r>
              <a:rPr lang="ru-RU" dirty="0" err="1" smtClean="0"/>
              <a:t>Ляйсан</a:t>
            </a:r>
            <a:r>
              <a:rPr lang="ru-RU" dirty="0" smtClean="0"/>
              <a:t> </a:t>
            </a:r>
            <a:r>
              <a:rPr lang="ru-RU" dirty="0" err="1" smtClean="0"/>
              <a:t>Маликовна</a:t>
            </a:r>
            <a:endParaRPr lang="ru-RU" dirty="0"/>
          </a:p>
        </p:txBody>
      </p:sp>
      <p:pic>
        <p:nvPicPr>
          <p:cNvPr id="4" name="Picture 2" descr="фото 8класс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3" t="21762" r="63355" b="36230"/>
          <a:stretch/>
        </p:blipFill>
        <p:spPr bwMode="auto">
          <a:xfrm>
            <a:off x="2627784" y="2348880"/>
            <a:ext cx="3409727" cy="39428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7111051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err="1" smtClean="0"/>
              <a:t>Халиуллин</a:t>
            </a:r>
            <a:r>
              <a:rPr lang="ru-RU" dirty="0" smtClean="0"/>
              <a:t> </a:t>
            </a:r>
            <a:r>
              <a:rPr lang="ru-RU" dirty="0" err="1" smtClean="0"/>
              <a:t>Миннегарай</a:t>
            </a:r>
            <a:r>
              <a:rPr lang="ru-RU" dirty="0" smtClean="0"/>
              <a:t> </a:t>
            </a:r>
            <a:r>
              <a:rPr lang="ru-RU" dirty="0" err="1" smtClean="0"/>
              <a:t>Халиуллович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51" y="2204864"/>
            <a:ext cx="2779478" cy="3240360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35896" y="1591056"/>
            <a:ext cx="4831448" cy="5078304"/>
          </a:xfrm>
        </p:spPr>
        <p:txBody>
          <a:bodyPr>
            <a:normAutofit fontScale="70000" lnSpcReduction="20000"/>
          </a:bodyPr>
          <a:lstStyle/>
          <a:p>
            <a:endParaRPr lang="ru-RU" sz="29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12.09.1905 </a:t>
            </a: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рождения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Военное звание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ефрейтор</a:t>
            </a:r>
          </a:p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по мобилизации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Агрызским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Тат.АССР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26.08.1941</a:t>
            </a:r>
          </a:p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службы: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96-й артиллерийский полк 26.08.41 – 25.11.43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140-й пушечно-артиллерийский полк 25.11.43 – 11.07.45</a:t>
            </a:r>
          </a:p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 Красной Звезды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«За боевые заслуги»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«За взятие Кенигсберга»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«За победу над Германией в Великой Отечественной войне 1941-1945 гг.»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знак «Гвардия»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https://pamyat-naroda.ru/bitrix/templates/pn/img/awards/award10-s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34" y="468439"/>
            <a:ext cx="1031240" cy="9925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894405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764704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 smtClean="0"/>
              <a:t>Маркитонов</a:t>
            </a:r>
            <a:r>
              <a:rPr lang="ru-RU" sz="4400" dirty="0" smtClean="0"/>
              <a:t> Максим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060848"/>
            <a:ext cx="5436096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06577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err="1" smtClean="0"/>
              <a:t>Ардаширов</a:t>
            </a:r>
            <a:r>
              <a:rPr lang="ru-RU" dirty="0" smtClean="0"/>
              <a:t> </a:t>
            </a:r>
            <a:r>
              <a:rPr lang="ru-RU" dirty="0" err="1" smtClean="0"/>
              <a:t>Мухутдин</a:t>
            </a:r>
            <a:r>
              <a:rPr lang="ru-RU" dirty="0" smtClean="0"/>
              <a:t> </a:t>
            </a:r>
            <a:r>
              <a:rPr lang="ru-RU" dirty="0" err="1" smtClean="0"/>
              <a:t>Тазетдинович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58974"/>
            <a:ext cx="2865235" cy="4467506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1916832"/>
            <a:ext cx="3822192" cy="420964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Дата рождения: 1921</a:t>
            </a:r>
          </a:p>
          <a:p>
            <a:r>
              <a:rPr lang="ru-RU" b="1" dirty="0" smtClean="0"/>
              <a:t>Звание: капитан</a:t>
            </a:r>
          </a:p>
          <a:p>
            <a:r>
              <a:rPr lang="ru-RU" b="1" dirty="0" smtClean="0"/>
              <a:t>Место призыва: </a:t>
            </a:r>
            <a:r>
              <a:rPr lang="ru-RU" b="1" dirty="0" err="1"/>
              <a:t>Агрызский</a:t>
            </a:r>
            <a:r>
              <a:rPr lang="ru-RU" b="1" dirty="0"/>
              <a:t> РВК, Татарская АССР, </a:t>
            </a:r>
            <a:r>
              <a:rPr lang="ru-RU" b="1" dirty="0" err="1"/>
              <a:t>Агрызский</a:t>
            </a:r>
            <a:r>
              <a:rPr lang="ru-RU" b="1" dirty="0"/>
              <a:t> </a:t>
            </a:r>
            <a:r>
              <a:rPr lang="ru-RU" b="1" dirty="0" smtClean="0"/>
              <a:t>р-н</a:t>
            </a:r>
          </a:p>
          <a:p>
            <a:r>
              <a:rPr lang="ru-RU" b="1" dirty="0" smtClean="0"/>
              <a:t>Воинская часть: </a:t>
            </a:r>
            <a:r>
              <a:rPr lang="ru-RU" b="1" dirty="0"/>
              <a:t>847 </a:t>
            </a:r>
            <a:r>
              <a:rPr lang="ru-RU" b="1" dirty="0" err="1"/>
              <a:t>сп</a:t>
            </a:r>
            <a:r>
              <a:rPr lang="ru-RU" b="1" dirty="0"/>
              <a:t> 303 </a:t>
            </a:r>
            <a:r>
              <a:rPr lang="ru-RU" b="1" dirty="0" err="1"/>
              <a:t>сд</a:t>
            </a:r>
            <a:r>
              <a:rPr lang="ru-RU" b="1" dirty="0"/>
              <a:t> 57 А ЮЗФ</a:t>
            </a:r>
            <a:endParaRPr lang="ru-RU" b="1" dirty="0" smtClean="0"/>
          </a:p>
          <a:p>
            <a:r>
              <a:rPr lang="ru-RU" b="1" dirty="0" smtClean="0"/>
              <a:t>Орден Красной Звезды 303 </a:t>
            </a:r>
            <a:r>
              <a:rPr lang="ru-RU" b="1" dirty="0" err="1"/>
              <a:t>сд</a:t>
            </a:r>
            <a:r>
              <a:rPr lang="ru-RU" b="1" dirty="0"/>
              <a:t> 25 </a:t>
            </a:r>
            <a:r>
              <a:rPr lang="ru-RU" b="1" dirty="0" err="1"/>
              <a:t>гв</a:t>
            </a:r>
            <a:r>
              <a:rPr lang="ru-RU" b="1" dirty="0"/>
              <a:t>. </a:t>
            </a:r>
            <a:r>
              <a:rPr lang="ru-RU" b="1" dirty="0" err="1"/>
              <a:t>ск</a:t>
            </a:r>
            <a:r>
              <a:rPr lang="ru-RU" b="1" dirty="0"/>
              <a:t> 7 </a:t>
            </a:r>
            <a:r>
              <a:rPr lang="ru-RU" b="1" dirty="0" err="1"/>
              <a:t>гв</a:t>
            </a:r>
            <a:r>
              <a:rPr lang="ru-RU" b="1" dirty="0"/>
              <a:t>. А </a:t>
            </a:r>
            <a:r>
              <a:rPr lang="ru-RU" b="1" dirty="0" smtClean="0"/>
              <a:t>2, Украинского фронта, 16.07.1943</a:t>
            </a:r>
          </a:p>
          <a:p>
            <a:r>
              <a:rPr lang="ru-RU" b="1" dirty="0"/>
              <a:t>Орден Красной Звезды  303 </a:t>
            </a:r>
            <a:r>
              <a:rPr lang="ru-RU" b="1" dirty="0" err="1"/>
              <a:t>сд</a:t>
            </a:r>
            <a:r>
              <a:rPr lang="ru-RU" b="1" dirty="0"/>
              <a:t> 57 А Юго-Западного </a:t>
            </a:r>
            <a:r>
              <a:rPr lang="ru-RU" b="1" dirty="0" smtClean="0"/>
              <a:t>фронта, 06.11.1943</a:t>
            </a:r>
            <a:endParaRPr lang="ru-RU" b="1" dirty="0"/>
          </a:p>
        </p:txBody>
      </p:sp>
      <p:pic>
        <p:nvPicPr>
          <p:cNvPr id="6" name="Рисунок 5" descr="https://pamyat-naroda.ru/bitrix/templates/pn/img/awards/award10-s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8194"/>
            <a:ext cx="1031240" cy="992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amyat-naroda.ru/bitrix/templates/pn/img/awards/award10-s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374" y="602737"/>
            <a:ext cx="1031240" cy="992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pamyat-naroda.ru/bitrix/templates/pn/img/awards/award10-s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547" y="632510"/>
            <a:ext cx="1031240" cy="9925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0865954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Победу!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96952"/>
            <a:ext cx="8319756" cy="253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86919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ркитонов Петр Иванович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07" y="2959"/>
            <a:ext cx="2324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письмо 00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6848" y="1484784"/>
            <a:ext cx="36576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466807" y="404664"/>
            <a:ext cx="6137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Мой прадед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Маркитонов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Пётр Иванович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551" y="312420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1908 года рождения</a:t>
            </a:r>
            <a:endParaRPr lang="ru-RU" dirty="0"/>
          </a:p>
          <a:p>
            <a:r>
              <a:rPr lang="ru-RU" b="1" dirty="0"/>
              <a:t>Место рождения: </a:t>
            </a:r>
            <a:r>
              <a:rPr lang="ru-RU" dirty="0"/>
              <a:t>д. </a:t>
            </a:r>
            <a:r>
              <a:rPr lang="ru-RU" dirty="0" err="1"/>
              <a:t>Сарсак-Омга</a:t>
            </a:r>
            <a:endParaRPr lang="ru-RU" dirty="0"/>
          </a:p>
          <a:p>
            <a:r>
              <a:rPr lang="ru-RU" b="1" dirty="0"/>
              <a:t>Звание </a:t>
            </a:r>
            <a:r>
              <a:rPr lang="ru-RU" dirty="0"/>
              <a:t>красноармеец</a:t>
            </a:r>
          </a:p>
          <a:p>
            <a:r>
              <a:rPr lang="ru-RU" b="1" dirty="0"/>
              <a:t>Состав </a:t>
            </a:r>
            <a:r>
              <a:rPr lang="ru-RU" dirty="0"/>
              <a:t>солдаты</a:t>
            </a:r>
          </a:p>
          <a:p>
            <a:r>
              <a:rPr lang="ru-RU" b="1" dirty="0"/>
              <a:t>ВУС: </a:t>
            </a:r>
            <a:r>
              <a:rPr lang="ru-RU" dirty="0"/>
              <a:t>1</a:t>
            </a:r>
          </a:p>
          <a:p>
            <a:r>
              <a:rPr lang="ru-RU" b="1" dirty="0"/>
              <a:t>Мобилизован  </a:t>
            </a:r>
            <a:r>
              <a:rPr lang="ru-RU" dirty="0" err="1"/>
              <a:t>Агрызским</a:t>
            </a:r>
            <a:r>
              <a:rPr lang="ru-RU" dirty="0"/>
              <a:t> РВК 24 июня 1941 года</a:t>
            </a:r>
          </a:p>
          <a:p>
            <a:r>
              <a:rPr lang="ru-RU" b="1" dirty="0"/>
              <a:t>Направлен </a:t>
            </a:r>
            <a:r>
              <a:rPr lang="ru-RU" dirty="0"/>
              <a:t>  командой 1113 в 46 дорожно-эксплуатационный полк</a:t>
            </a:r>
          </a:p>
          <a:p>
            <a:r>
              <a:rPr lang="ru-RU" b="1" dirty="0"/>
              <a:t>Место службы </a:t>
            </a:r>
            <a:r>
              <a:rPr lang="ru-RU" dirty="0"/>
              <a:t>46 стрелковый полк, плен лагерь </a:t>
            </a:r>
            <a:r>
              <a:rPr lang="ru-RU" dirty="0" err="1"/>
              <a:t>Шталаг</a:t>
            </a:r>
            <a:r>
              <a:rPr lang="ru-RU" dirty="0"/>
              <a:t> 2 сентябрь 1941-апрель 1945 – освобожден американскими войсками.</a:t>
            </a:r>
          </a:p>
          <a:p>
            <a:r>
              <a:rPr lang="ru-RU" b="1" dirty="0"/>
              <a:t>Умер </a:t>
            </a:r>
            <a:r>
              <a:rPr lang="ru-RU" dirty="0"/>
              <a:t>от ран в октябре 1945</a:t>
            </a:r>
          </a:p>
        </p:txBody>
      </p:sp>
    </p:spTree>
    <p:extLst>
      <p:ext uri="{BB962C8B-B14F-4D97-AF65-F5344CB8AC3E}">
        <p14:creationId xmlns:p14="http://schemas.microsoft.com/office/powerpoint/2010/main" val="1888040926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репал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8303"/>
            <a:ext cx="2324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8632" y="2895600"/>
            <a:ext cx="26304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Мой </a:t>
            </a:r>
            <a:r>
              <a:rPr lang="ru-RU" sz="2000" b="1" dirty="0" err="1" smtClean="0"/>
              <a:t>прадедТрепалин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 Иван Григорьевич</a:t>
            </a:r>
            <a:endParaRPr lang="ru-RU" sz="2000" b="1" dirty="0"/>
          </a:p>
        </p:txBody>
      </p:sp>
      <p:pic>
        <p:nvPicPr>
          <p:cNvPr id="1027" name="Picture 3" descr="для Маркитонова 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850" y="152400"/>
            <a:ext cx="427535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072" y="3541931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1914 </a:t>
            </a:r>
            <a:r>
              <a:rPr lang="ru-RU" b="1" dirty="0"/>
              <a:t>года рождения</a:t>
            </a:r>
            <a:endParaRPr lang="ru-RU" dirty="0"/>
          </a:p>
          <a:p>
            <a:r>
              <a:rPr lang="ru-RU" b="1" dirty="0"/>
              <a:t>Место рождения:</a:t>
            </a:r>
            <a:r>
              <a:rPr lang="ru-RU" dirty="0"/>
              <a:t> д. </a:t>
            </a:r>
            <a:r>
              <a:rPr lang="ru-RU" dirty="0" err="1"/>
              <a:t>Сарсак-Омга</a:t>
            </a:r>
            <a:endParaRPr lang="ru-RU" dirty="0"/>
          </a:p>
          <a:p>
            <a:r>
              <a:rPr lang="ru-RU" b="1" dirty="0"/>
              <a:t>Звание </a:t>
            </a:r>
            <a:r>
              <a:rPr lang="ru-RU" dirty="0"/>
              <a:t>красноармеец</a:t>
            </a:r>
          </a:p>
          <a:p>
            <a:r>
              <a:rPr lang="ru-RU" b="1" dirty="0"/>
              <a:t>Состав </a:t>
            </a:r>
            <a:r>
              <a:rPr lang="ru-RU" dirty="0"/>
              <a:t>солдаты</a:t>
            </a:r>
          </a:p>
          <a:p>
            <a:r>
              <a:rPr lang="ru-RU" b="1" dirty="0"/>
              <a:t>Мобилизован </a:t>
            </a:r>
            <a:r>
              <a:rPr lang="ru-RU" dirty="0" err="1"/>
              <a:t>Агрызским</a:t>
            </a:r>
            <a:r>
              <a:rPr lang="ru-RU" dirty="0"/>
              <a:t> РВК </a:t>
            </a:r>
          </a:p>
          <a:p>
            <a:r>
              <a:rPr lang="ru-RU" b="1" dirty="0"/>
              <a:t>Направлен </a:t>
            </a:r>
            <a:r>
              <a:rPr lang="ru-RU" dirty="0"/>
              <a:t>в распоряжение </a:t>
            </a:r>
            <a:r>
              <a:rPr lang="ru-RU" dirty="0" err="1"/>
              <a:t>Кайбицкого</a:t>
            </a:r>
            <a:r>
              <a:rPr lang="ru-RU" dirty="0"/>
              <a:t> военного</a:t>
            </a:r>
            <a:r>
              <a:rPr lang="ru-RU" b="1" dirty="0"/>
              <a:t> комиссариата</a:t>
            </a:r>
            <a:endParaRPr lang="ru-RU" dirty="0"/>
          </a:p>
          <a:p>
            <a:r>
              <a:rPr lang="ru-RU" b="1" dirty="0"/>
              <a:t>Место службы </a:t>
            </a:r>
            <a:r>
              <a:rPr lang="ru-RU" dirty="0"/>
              <a:t>15 стрелковая бригада</a:t>
            </a:r>
          </a:p>
          <a:p>
            <a:r>
              <a:rPr lang="ru-RU" b="1" dirty="0"/>
              <a:t>Погиб </a:t>
            </a:r>
            <a:r>
              <a:rPr lang="ru-RU" dirty="0"/>
              <a:t>31 августа 1942 года</a:t>
            </a:r>
          </a:p>
          <a:p>
            <a:r>
              <a:rPr lang="ru-RU" b="1" dirty="0"/>
              <a:t>Похоронен </a:t>
            </a:r>
            <a:r>
              <a:rPr lang="ru-RU" dirty="0"/>
              <a:t>Новгородская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746384553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36815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Боевой путь Трепалина И. Г.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Максим\Desktop\треплаин иван григорьеви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856984" cy="412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406257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9682" t="5455" r="8017"/>
          <a:stretch>
            <a:fillRect/>
          </a:stretch>
        </p:blipFill>
        <p:spPr bwMode="auto">
          <a:xfrm>
            <a:off x="179512" y="188640"/>
            <a:ext cx="6181947" cy="3781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3" name="TextBox 2"/>
          <p:cNvSpPr txBox="1"/>
          <p:nvPr/>
        </p:nvSpPr>
        <p:spPr>
          <a:xfrm>
            <a:off x="1005387" y="4191740"/>
            <a:ext cx="32174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Прабабушка </a:t>
            </a:r>
          </a:p>
          <a:p>
            <a:pPr algn="ctr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Байкова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Екатерина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Никитична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 её награды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5223" y="3314577"/>
            <a:ext cx="3810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Место </a:t>
            </a:r>
            <a:r>
              <a:rPr lang="ru-RU" b="1" dirty="0"/>
              <a:t>рождения </a:t>
            </a:r>
            <a:r>
              <a:rPr lang="ru-RU" dirty="0" err="1"/>
              <a:t>Сарсак-Омга</a:t>
            </a:r>
            <a:endParaRPr lang="ru-RU" dirty="0"/>
          </a:p>
          <a:p>
            <a:r>
              <a:rPr lang="ru-RU" b="1" dirty="0"/>
              <a:t>Звание </a:t>
            </a:r>
            <a:r>
              <a:rPr lang="ru-RU" dirty="0"/>
              <a:t>красноармеец</a:t>
            </a:r>
          </a:p>
          <a:p>
            <a:r>
              <a:rPr lang="ru-RU" b="1" dirty="0"/>
              <a:t>Состав </a:t>
            </a:r>
            <a:r>
              <a:rPr lang="ru-RU" dirty="0"/>
              <a:t>солдаты</a:t>
            </a:r>
          </a:p>
          <a:p>
            <a:r>
              <a:rPr lang="ru-RU" b="1" dirty="0"/>
              <a:t>Мобилизована 1942</a:t>
            </a:r>
            <a:endParaRPr lang="ru-RU" dirty="0"/>
          </a:p>
          <a:p>
            <a:r>
              <a:rPr lang="ru-RU" b="1" dirty="0"/>
              <a:t>Направлена г. Серпухов</a:t>
            </a:r>
            <a:endParaRPr lang="ru-RU" dirty="0"/>
          </a:p>
          <a:p>
            <a:r>
              <a:rPr lang="ru-RU" b="1" dirty="0"/>
              <a:t>Место службы </a:t>
            </a:r>
            <a:r>
              <a:rPr lang="ru-RU" dirty="0"/>
              <a:t>телефонистка 383 зенитно-артиллерийского полка</a:t>
            </a:r>
          </a:p>
          <a:p>
            <a:r>
              <a:rPr lang="ru-RU" b="1" dirty="0"/>
              <a:t>Награды: </a:t>
            </a:r>
            <a:r>
              <a:rPr lang="ru-RU" dirty="0"/>
              <a:t>орден Отечественной войны 2 степени,</a:t>
            </a:r>
          </a:p>
          <a:p>
            <a:r>
              <a:rPr lang="ru-RU" dirty="0"/>
              <a:t>                  медаль «За победу над Германией»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16787281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4" descr="Описание: C:\Users\Максим\Desktop\гаврилов фро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276225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7944" y="786045"/>
            <a:ext cx="4392488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Гаврилов Фрол Никитович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1907 года рождения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рождения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д.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Сарсак-Омга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рядовой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солдаты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ВУС: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Мобилизован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Агрызским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РВК  в 27 июле 1941 года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командой 1185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Пропал без вести в декабрь  1941 года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09304"/>
      </p:ext>
    </p:extLst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426</TotalTime>
  <Words>960</Words>
  <Application>Microsoft Office PowerPoint</Application>
  <PresentationFormat>Экран (4:3)</PresentationFormat>
  <Paragraphs>217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Arial Black</vt:lpstr>
      <vt:lpstr>Calibri</vt:lpstr>
      <vt:lpstr>Candara</vt:lpstr>
      <vt:lpstr>Symbol</vt:lpstr>
      <vt:lpstr>Times New Roman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Боевой путь Трепалина И.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Боевой путь Демидова П.Г.</vt:lpstr>
      <vt:lpstr>Презентация PowerPoint</vt:lpstr>
      <vt:lpstr>Боевой путь Сергеева В.С.</vt:lpstr>
      <vt:lpstr>Васильев Андрей</vt:lpstr>
      <vt:lpstr>Презентация PowerPoint</vt:lpstr>
      <vt:lpstr>Боевой путь Васильева П.К.</vt:lpstr>
      <vt:lpstr>Презентация PowerPoint</vt:lpstr>
      <vt:lpstr>Презентация PowerPoint</vt:lpstr>
      <vt:lpstr>Боевой путь Гавриловой К.П.</vt:lpstr>
      <vt:lpstr>Шагабиева Илюза</vt:lpstr>
      <vt:lpstr>Презентация PowerPoint</vt:lpstr>
      <vt:lpstr>Шакирова Альбина</vt:lpstr>
      <vt:lpstr>Презентация PowerPoint</vt:lpstr>
      <vt:lpstr>Гараева Регина </vt:lpstr>
      <vt:lpstr>Презентация PowerPoint</vt:lpstr>
      <vt:lpstr>Гаврилова Ариана</vt:lpstr>
      <vt:lpstr>Ризванов Фатих Шигапович</vt:lpstr>
      <vt:lpstr>Хабибуллина Ильвина </vt:lpstr>
      <vt:lpstr>Презентация PowerPoint</vt:lpstr>
      <vt:lpstr>Сибгатов Фархат</vt:lpstr>
      <vt:lpstr>Презентация PowerPoint</vt:lpstr>
      <vt:lpstr>Валиуллин Винат</vt:lpstr>
      <vt:lpstr>Презентация PowerPoint</vt:lpstr>
      <vt:lpstr>Шархимуллина Лера</vt:lpstr>
      <vt:lpstr>Гилязов Илали Гилязович</vt:lpstr>
      <vt:lpstr>Шайдуллина Ляйсан Маликовна</vt:lpstr>
      <vt:lpstr>Халиуллин Миннегарай Халиуллович</vt:lpstr>
      <vt:lpstr>Ардаширов Мухутдин Тазетдинович</vt:lpstr>
      <vt:lpstr>Спасибо за Победу!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Пользователь Windows</cp:lastModifiedBy>
  <cp:revision>43</cp:revision>
  <dcterms:created xsi:type="dcterms:W3CDTF">2018-04-19T11:54:20Z</dcterms:created>
  <dcterms:modified xsi:type="dcterms:W3CDTF">2018-05-07T18:37:07Z</dcterms:modified>
</cp:coreProperties>
</file>